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83" r:id="rId5"/>
    <p:sldId id="282" r:id="rId6"/>
    <p:sldId id="348" r:id="rId7"/>
    <p:sldId id="292" r:id="rId8"/>
    <p:sldId id="293" r:id="rId9"/>
    <p:sldId id="324" r:id="rId10"/>
    <p:sldId id="309" r:id="rId11"/>
  </p:sldIdLst>
  <p:sldSz cx="9144000" cy="6858000" type="screen4x3"/>
  <p:notesSz cx="7010400" cy="92964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1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son Alexander Gonzalez Velandia" initials="NAGV" lastIdx="1" clrIdx="0">
    <p:extLst>
      <p:ext uri="{19B8F6BF-5375-455C-9EA6-DF929625EA0E}">
        <p15:presenceInfo xmlns:p15="http://schemas.microsoft.com/office/powerpoint/2012/main" userId="S-1-5-21-776300533-1804741712-1538882281-1102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9" autoAdjust="0"/>
    <p:restoredTop sz="94660"/>
  </p:normalViewPr>
  <p:slideViewPr>
    <p:cSldViewPr snapToGrid="0" snapToObjects="1" showGuides="1">
      <p:cViewPr varScale="1">
        <p:scale>
          <a:sx n="108" d="100"/>
          <a:sy n="108" d="100"/>
        </p:scale>
        <p:origin x="1698" y="102"/>
      </p:cViewPr>
      <p:guideLst>
        <p:guide orient="horz" pos="2160"/>
        <p:guide pos="30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F027A31-8B70-484C-A67D-DC17AAB13D95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7E4CE45-D4DB-2342-87C1-B960E212B0C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99051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00FF5C-916C-FC4C-8491-FA264B13FCF2}" type="datetimeFigureOut">
              <a:rPr lang="es-ES" smtClean="0"/>
              <a:t>29/09/2022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9E7605E-031D-5D48-BE3A-91A96A7C546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15584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7066" indent="-291179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4717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604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6491" indent="-23294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62377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28264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94151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60038" indent="-23294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F49357-D08B-402D-8B62-DC6807B11783}" type="slidenum">
              <a:rPr lang="es-ES" altLang="es-CO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ES" altLang="es-CO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_tradnl" altLang="es-CO" dirty="0"/>
          </a:p>
        </p:txBody>
      </p:sp>
    </p:spTree>
    <p:extLst>
      <p:ext uri="{BB962C8B-B14F-4D97-AF65-F5344CB8AC3E}">
        <p14:creationId xmlns:p14="http://schemas.microsoft.com/office/powerpoint/2010/main" val="4195513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7980" y="3058778"/>
            <a:ext cx="7847686" cy="97074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27979" y="4231906"/>
            <a:ext cx="7847687" cy="33591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3430718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Plantilla PPT AEROCIVIL-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17024" cy="691276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0390" y="2577849"/>
            <a:ext cx="3158381" cy="1372924"/>
          </a:xfrm>
        </p:spPr>
        <p:txBody>
          <a:bodyPr/>
          <a:lstStyle>
            <a:lvl1pPr algn="ctr">
              <a:defRPr b="1">
                <a:solidFill>
                  <a:schemeClr val="tx2"/>
                </a:solidFill>
              </a:defRPr>
            </a:lvl1pPr>
          </a:lstStyle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10390" y="3950773"/>
            <a:ext cx="3158381" cy="1003466"/>
          </a:xfrm>
        </p:spPr>
        <p:txBody>
          <a:bodyPr anchor="ctr">
            <a:no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s-ES" dirty="0"/>
          </a:p>
        </p:txBody>
      </p:sp>
      <p:sp>
        <p:nvSpPr>
          <p:cNvPr id="6" name="Marcador de contenido 2"/>
          <p:cNvSpPr>
            <a:spLocks noGrp="1"/>
          </p:cNvSpPr>
          <p:nvPr>
            <p:ph idx="10"/>
          </p:nvPr>
        </p:nvSpPr>
        <p:spPr>
          <a:xfrm>
            <a:off x="3892190" y="1700808"/>
            <a:ext cx="5288322" cy="4264764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7" name="CuadroTexto 6"/>
          <p:cNvSpPr txBox="1"/>
          <p:nvPr userDrawn="1"/>
        </p:nvSpPr>
        <p:spPr>
          <a:xfrm>
            <a:off x="627979" y="6423719"/>
            <a:ext cx="398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Arial"/>
                <a:cs typeface="Arial"/>
              </a:rPr>
              <a:t>www.aerocivil.gov.co</a:t>
            </a:r>
          </a:p>
        </p:txBody>
      </p:sp>
    </p:spTree>
    <p:extLst>
      <p:ext uri="{BB962C8B-B14F-4D97-AF65-F5344CB8AC3E}">
        <p14:creationId xmlns:p14="http://schemas.microsoft.com/office/powerpoint/2010/main" val="216528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799011"/>
            <a:ext cx="8229600" cy="4327151"/>
          </a:xfrm>
        </p:spPr>
        <p:txBody>
          <a:bodyPr/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BB23A-EB26-7E4D-8E64-18BBA921D8E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5693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68EC-4245-DD4C-84C2-75CD8A3AD1D4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371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751979"/>
            <a:ext cx="4038600" cy="43741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5B27B-6F0D-224B-A2ED-EB63453D4360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25378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9ED7A-7F90-B949-B4C0-68A7D9C1704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813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C24F-8CBB-494F-9A21-7BED0805888B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www.aerocivil.gov.co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8E628-6199-4E49-B97E-043B0DCFEA8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8428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72174-C7F4-4958-8D0A-5531277247B9}" type="datetimeFigureOut">
              <a:rPr lang="es-CO"/>
              <a:pPr>
                <a:defRPr/>
              </a:pPr>
              <a:t>29/09/2022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58A3D-C94C-4F24-A70B-D5040B89D6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64921677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Plantilla PPT AEROCIVIL-01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315204"/>
            <a:ext cx="6412098" cy="1121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Clic para editar título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77997"/>
            <a:ext cx="8229600" cy="444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526574"/>
            <a:ext cx="1016779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642A505D-C5CD-D943-AB03-A4C1CBE72BE3}" type="datetime1">
              <a:rPr lang="es-AR" smtClean="0"/>
              <a:t>29/9/2022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89169" y="6526574"/>
            <a:ext cx="5654887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s-ES" dirty="0"/>
              <a:t>www.aerocivil.gov.co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7740706" y="6526574"/>
            <a:ext cx="946093" cy="2505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88F8E628-6199-4E49-B97E-043B0DCFEA8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969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40404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r="12708"/>
          <a:stretch>
            <a:fillRect/>
          </a:stretch>
        </p:blipFill>
        <p:spPr bwMode="auto">
          <a:xfrm>
            <a:off x="0" y="-33338"/>
            <a:ext cx="9144000" cy="689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334431" y="5420816"/>
            <a:ext cx="64751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INFORME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MEDICIÓN DE CUMPLIMIENTO AEROCOMERCIAL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000" b="1" dirty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MARZO 2021</a:t>
            </a:r>
          </a:p>
        </p:txBody>
      </p:sp>
    </p:spTree>
    <p:extLst>
      <p:ext uri="{BB962C8B-B14F-4D97-AF65-F5344CB8AC3E}">
        <p14:creationId xmlns:p14="http://schemas.microsoft.com/office/powerpoint/2010/main" val="1460492394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1448521" y="73641"/>
            <a:ext cx="5652986" cy="129581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INDICADORES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800" b="1" dirty="0">
                <a:solidFill>
                  <a:schemeClr val="tx2">
                    <a:lumMod val="75000"/>
                  </a:schemeClr>
                </a:solidFill>
              </a:rPr>
              <a:t>CUMPLIMIENTO AEROCOMERCIAL</a:t>
            </a:r>
          </a:p>
          <a:p>
            <a:pPr fontAlgn="auto">
              <a:spcAft>
                <a:spcPts val="0"/>
              </a:spcAft>
              <a:defRPr/>
            </a:pPr>
            <a:endParaRPr lang="es-CO" sz="2800" dirty="0"/>
          </a:p>
        </p:txBody>
      </p:sp>
      <p:sp>
        <p:nvSpPr>
          <p:cNvPr id="4" name="Subtítulo 5"/>
          <p:cNvSpPr txBox="1">
            <a:spLocks/>
          </p:cNvSpPr>
          <p:nvPr/>
        </p:nvSpPr>
        <p:spPr>
          <a:xfrm>
            <a:off x="420077" y="1837700"/>
            <a:ext cx="7855703" cy="401913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Calidad del Servicio: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marL="0" indent="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Indicador de Itinerario: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Mide el cumplimiento de los itinerarios programados por las aerolíneas, en el que se tiene en cuenta las Causas internas y externas, que afectaron la puntualidad de la hora de salida de sus vuelos.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Internas: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chemeClr val="tx2">
                    <a:lumMod val="75000"/>
                  </a:schemeClr>
                </a:solidFill>
              </a:rPr>
              <a:t>*Causas Externas: </a:t>
            </a:r>
            <a:r>
              <a:rPr lang="es-CO" sz="1200" i="1" dirty="0">
                <a:solidFill>
                  <a:schemeClr val="tx2">
                    <a:lumMod val="75000"/>
                  </a:schemeClr>
                </a:solidFill>
              </a:rPr>
              <a:t>Se refiere a los motivos No imputables a la aerolínea que afectan la calidad del servicio hacia el pasajero.</a:t>
            </a: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i="1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endParaRPr lang="es-CO" sz="1200" b="1" i="1" dirty="0">
              <a:solidFill>
                <a:srgbClr val="7030A0"/>
              </a:solidFill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es-CO" sz="1200" b="1" i="1" dirty="0">
                <a:solidFill>
                  <a:srgbClr val="7030A0"/>
                </a:solidFill>
              </a:rPr>
              <a:t>Nota: La medición del cumplimiento aerocomercial a partir del mes de marzo, se basa en la Circula # 02 Versión 2 de 12 de Diciembre de 2017. 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69" y="150566"/>
            <a:ext cx="1244252" cy="16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0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760255" y="2509829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CUMPLIMIENTO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b="1" dirty="0">
                <a:solidFill>
                  <a:schemeClr val="tx2">
                    <a:lumMod val="75000"/>
                  </a:schemeClr>
                </a:solidFill>
              </a:rPr>
              <a:t>OPERACIÓN AEROLINEAS NACIONALES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s-CO" b="1" dirty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387878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398930" y="447790"/>
            <a:ext cx="7632898" cy="848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INDICADORES OPERACIÓN AEROLINEAS NACIONALES</a:t>
            </a:r>
          </a:p>
          <a:p>
            <a:pPr marL="0" indent="0" algn="ctr">
              <a:buNone/>
              <a:defRPr/>
            </a:pPr>
            <a:r>
              <a:rPr lang="es-CO" sz="2200" b="1" dirty="0">
                <a:solidFill>
                  <a:schemeClr val="tx2">
                    <a:lumMod val="75000"/>
                  </a:schemeClr>
                </a:solidFill>
              </a:rPr>
              <a:t>MARZO 2021</a:t>
            </a:r>
          </a:p>
          <a:p>
            <a:pPr fontAlgn="auto">
              <a:spcAft>
                <a:spcPts val="0"/>
              </a:spcAft>
              <a:defRPr/>
            </a:pPr>
            <a:endParaRPr lang="es-CO" sz="220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8AE5B123-BCBF-4AE2-A3B3-08E9E8D2C3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284" y="1566886"/>
            <a:ext cx="7667431" cy="446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9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5"/>
          <p:cNvSpPr txBox="1">
            <a:spLocks/>
          </p:cNvSpPr>
          <p:nvPr/>
        </p:nvSpPr>
        <p:spPr>
          <a:xfrm>
            <a:off x="2039698" y="664592"/>
            <a:ext cx="4908395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CALIDAD DEL SERVICIO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8F0179-B121-475E-986A-39929366D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02" y="1638018"/>
            <a:ext cx="8168062" cy="4469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5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 txBox="1">
            <a:spLocks/>
          </p:cNvSpPr>
          <p:nvPr/>
        </p:nvSpPr>
        <p:spPr>
          <a:xfrm>
            <a:off x="2024110" y="661809"/>
            <a:ext cx="4792684" cy="48434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>
            <a:defPPr>
              <a:defRPr lang="es-ES"/>
            </a:defPPr>
            <a:lvl1pPr indent="0" algn="ctr" defTabSz="914400">
              <a:spcBef>
                <a:spcPct val="20000"/>
              </a:spcBef>
              <a:buFont typeface="Arial" pitchFamily="34" charset="0"/>
              <a:buNone/>
              <a:defRPr sz="2200" b="1">
                <a:solidFill>
                  <a:srgbClr val="000000"/>
                </a:solidFill>
              </a:defRPr>
            </a:lvl1pPr>
            <a:lvl2pPr marL="742950" indent="-285750" defTabSz="91440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 defTabSz="9144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 defTabSz="9144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 defTabSz="9144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s-CO" dirty="0"/>
              <a:t>CUMPLIMIENTO DE ITINERARIO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481CCC7-F8DC-4F20-BD22-ADFFEE20D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82" y="1595343"/>
            <a:ext cx="8304773" cy="450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9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5"/>
          <p:cNvSpPr txBox="1">
            <a:spLocks/>
          </p:cNvSpPr>
          <p:nvPr/>
        </p:nvSpPr>
        <p:spPr>
          <a:xfrm>
            <a:off x="899592" y="2643931"/>
            <a:ext cx="7632898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s-CO" sz="4200" b="1" dirty="0">
                <a:solidFill>
                  <a:schemeClr val="tx2">
                    <a:lumMod val="75000"/>
                  </a:schemeClr>
                </a:solidFill>
              </a:rPr>
              <a:t>FINAL INFORME</a:t>
            </a:r>
          </a:p>
          <a:p>
            <a:pPr fontAlgn="auto">
              <a:spcAft>
                <a:spcPts val="0"/>
              </a:spcAft>
              <a:defRPr/>
            </a:pPr>
            <a:endParaRPr lang="es-CO" sz="4200" dirty="0"/>
          </a:p>
        </p:txBody>
      </p:sp>
    </p:spTree>
    <p:extLst>
      <p:ext uri="{BB962C8B-B14F-4D97-AF65-F5344CB8AC3E}">
        <p14:creationId xmlns:p14="http://schemas.microsoft.com/office/powerpoint/2010/main" val="7328411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r 1">
      <a:dk1>
        <a:srgbClr val="949494"/>
      </a:dk1>
      <a:lt1>
        <a:sysClr val="window" lastClr="FFFFFF"/>
      </a:lt1>
      <a:dk2>
        <a:srgbClr val="1F497D"/>
      </a:dk2>
      <a:lt2>
        <a:srgbClr val="EEECE1"/>
      </a:lt2>
      <a:accent1>
        <a:srgbClr val="365B86"/>
      </a:accent1>
      <a:accent2>
        <a:srgbClr val="C0000C"/>
      </a:accent2>
      <a:accent3>
        <a:srgbClr val="528414"/>
      </a:accent3>
      <a:accent4>
        <a:srgbClr val="5407A2"/>
      </a:accent4>
      <a:accent5>
        <a:srgbClr val="00BAD3"/>
      </a:accent5>
      <a:accent6>
        <a:srgbClr val="F75D00"/>
      </a:accent6>
      <a:hlink>
        <a:srgbClr val="002CD7"/>
      </a:hlink>
      <a:folHlink>
        <a:srgbClr val="A8006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2021</Filtro>
    <Orden xmlns="8cf1b8fd-72df-4c21-8306-a5f720778edf">120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F4AF38C9-F9EC-4755-B9C6-CEC43DC091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CC7235-C85D-44BB-BC65-525FD5738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f1b8fd-72df-4c21-8306-a5f720778e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972454-6444-4CC9-B315-4C43FA0E390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8cf1b8fd-72df-4c21-8306-a5f720778ed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21420</TotalTime>
  <Words>258</Words>
  <Application>Microsoft Office PowerPoint</Application>
  <PresentationFormat>Presentación en pantalla (4:3)</PresentationFormat>
  <Paragraphs>27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MARZO 2021</dc:title>
  <dc:creator>CAMILO</dc:creator>
  <cp:lastModifiedBy>Juan David Dominguez Arrieta</cp:lastModifiedBy>
  <cp:revision>462</cp:revision>
  <cp:lastPrinted>2016-11-09T21:48:51Z</cp:lastPrinted>
  <dcterms:created xsi:type="dcterms:W3CDTF">2015-08-10T15:28:24Z</dcterms:created>
  <dcterms:modified xsi:type="dcterms:W3CDTF">2022-09-29T16:45:16Z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cec4cbde-bb3f-4cbc-a42e-4e4980bd765c</vt:lpwstr>
  </property>
  <property fmtid="{D5CDD505-2E9C-101B-9397-08002B2CF9AE}" pid="3" name="ContentTypeId">
    <vt:lpwstr>0x01010074E918C3DD5CC44FB08F5A2D78177FFA</vt:lpwstr>
  </property>
</Properties>
</file>